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8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6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48D4-7D90-2248-8794-F7074B89923B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3846D-76B4-9C48-AC6F-299CA732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3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5490899" y="566275"/>
            <a:ext cx="2904077" cy="5921624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26896" y="566275"/>
            <a:ext cx="3335852" cy="596790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45164" y="799217"/>
            <a:ext cx="2614696" cy="5600352"/>
            <a:chOff x="6146473" y="1140321"/>
            <a:chExt cx="2614696" cy="560035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t="1" b="-32548"/>
            <a:stretch/>
          </p:blipFill>
          <p:spPr>
            <a:xfrm flipH="1">
              <a:off x="6798477" y="1140321"/>
              <a:ext cx="1335836" cy="1093762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>
              <a:off x="6162034" y="5678964"/>
              <a:ext cx="1187402" cy="1061709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ir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850297" y="3589165"/>
              <a:ext cx="1067960" cy="502292"/>
            </a:xfrm>
            <a:prstGeom prst="roundRect">
              <a:avLst/>
            </a:prstGeom>
            <a:solidFill>
              <a:srgbClr val="E3F5D7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Notebook Server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7015" y="5735752"/>
              <a:ext cx="816944" cy="633131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7478223" y="5678963"/>
              <a:ext cx="1282946" cy="1061709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IPython 2/3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786" r="100000">
                          <a14:foregroundMark x1="21786" y1="12500" x2="21786" y2="1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08353" y="5678963"/>
              <a:ext cx="790017" cy="79001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6146473" y="4602213"/>
              <a:ext cx="2599135" cy="504679"/>
            </a:xfrm>
            <a:prstGeom prst="roundRect">
              <a:avLst/>
            </a:prstGeom>
            <a:solidFill>
              <a:srgbClr val="E3F5D7"/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SoS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7349262" y="4149611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7451714" y="4170005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128089" y="5274836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966223" y="5213632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8073991" y="5234026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649854" y="5193238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57622" y="5213632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49436" y="2066432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478223" y="2090340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341918" y="3202718"/>
              <a:ext cx="9365" cy="33530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7449686" y="3223112"/>
              <a:ext cx="0" cy="35775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6430992" y="2485194"/>
              <a:ext cx="2067378" cy="71752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frontend (Notebook Interface)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6901" y="2144090"/>
            <a:ext cx="4599058" cy="3850838"/>
            <a:chOff x="5875543" y="2895552"/>
            <a:chExt cx="4599058" cy="3850838"/>
          </a:xfrm>
        </p:grpSpPr>
        <p:sp>
          <p:nvSpPr>
            <p:cNvPr id="46" name="Rounded Rectangle 45"/>
            <p:cNvSpPr/>
            <p:nvPr/>
          </p:nvSpPr>
          <p:spPr>
            <a:xfrm>
              <a:off x="5875543" y="2895552"/>
              <a:ext cx="2961215" cy="7449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Workflow Engine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(Command Line Interface)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9371421" y="4296109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9371421" y="4097702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/>
            <a:srcRect r="68204"/>
            <a:stretch/>
          </p:blipFill>
          <p:spPr>
            <a:xfrm>
              <a:off x="7210733" y="6089321"/>
              <a:ext cx="698969" cy="65706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7"/>
            <a:srcRect l="-1" r="88008"/>
            <a:stretch/>
          </p:blipFill>
          <p:spPr>
            <a:xfrm>
              <a:off x="6640750" y="6146110"/>
              <a:ext cx="672714" cy="5774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5543" y="6165425"/>
              <a:ext cx="608358" cy="55812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14" b="88889" l="1818" r="92424">
                          <a14:foregroundMark x1="2121" y1="52941" x2="2121" y2="52941"/>
                          <a14:foregroundMark x1="2121" y1="52941" x2="2121" y2="52941"/>
                        </a14:backgroundRemoval>
                      </a14:imgEffect>
                    </a14:imgLayer>
                  </a14:imgProps>
                </a:ext>
              </a:extLst>
            </a:blip>
            <a:srcRect l="22352" r="23085"/>
            <a:stretch/>
          </p:blipFill>
          <p:spPr>
            <a:xfrm>
              <a:off x="8231750" y="6166054"/>
              <a:ext cx="605008" cy="514093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7042067" y="3991220"/>
              <a:ext cx="0" cy="558107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223167" y="4007675"/>
              <a:ext cx="0" cy="583974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3740373" y="4646167"/>
            <a:ext cx="166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-bash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-r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-python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sos-julia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os-matlab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os-sas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is-IS" dirty="0" smtClean="0">
                <a:solidFill>
                  <a:srgbClr val="0000FF"/>
                </a:solidFill>
                <a:latin typeface="Consolas"/>
                <a:cs typeface="Consolas"/>
              </a:rPr>
              <a:t>…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53773" y="115605"/>
            <a:ext cx="662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2536" y="6021932"/>
            <a:ext cx="106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sos-pbs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17750" y="6022960"/>
            <a:ext cx="99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sos-rq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74689" y="83689"/>
            <a:ext cx="21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Consolas"/>
                <a:cs typeface="Consolas"/>
              </a:rPr>
              <a:t>sos</a:t>
            </a:r>
            <a:r>
              <a:rPr lang="en-US" sz="2000" dirty="0" smtClean="0">
                <a:solidFill>
                  <a:srgbClr val="0000FF"/>
                </a:solidFill>
                <a:latin typeface="Consolas"/>
                <a:cs typeface="Consolas"/>
              </a:rPr>
              <a:t>-notebook</a:t>
            </a:r>
            <a:endParaRPr lang="en-US" sz="2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56901" y="4140111"/>
            <a:ext cx="2599135" cy="504679"/>
          </a:xfrm>
          <a:prstGeom prst="roundRect">
            <a:avLst/>
          </a:prstGeom>
          <a:solidFill>
            <a:srgbClr val="E3F5D7"/>
          </a:solidFill>
          <a:ln w="1905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SoS</a:t>
            </a:r>
            <a:r>
              <a:rPr lang="en-US" sz="1600" dirty="0" smtClean="0">
                <a:solidFill>
                  <a:schemeClr val="tx1"/>
                </a:solidFill>
              </a:rPr>
              <a:t> Task Engine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1453773" y="4927260"/>
            <a:ext cx="536649" cy="0"/>
          </a:xfrm>
          <a:prstGeom prst="line">
            <a:avLst/>
          </a:prstGeom>
          <a:ln w="50800" cmpd="sng">
            <a:solidFill>
              <a:schemeClr val="tx1"/>
            </a:solidFill>
            <a:prstDash val="sysDot"/>
          </a:ln>
          <a:effectLst>
            <a:outerShdw blurRad="40000" dist="20000" dir="5400000" rotWithShape="0">
              <a:schemeClr val="tx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1907" y="4866056"/>
            <a:ext cx="9365" cy="335301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2399675" y="4886450"/>
            <a:ext cx="0" cy="357750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975538" y="4845662"/>
            <a:ext cx="9365" cy="335301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1083306" y="4866056"/>
            <a:ext cx="0" cy="357750"/>
          </a:xfrm>
          <a:prstGeom prst="straightConnector1">
            <a:avLst/>
          </a:prstGeom>
          <a:ln cap="rnd"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56</Words>
  <Application>Microsoft Macintosh PowerPoint</Application>
  <PresentationFormat>On-screen Show (4:3)</PresentationFormat>
  <Paragraphs>25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2017-10-09T14:52:19Z</dcterms:created>
  <dcterms:modified xsi:type="dcterms:W3CDTF">2017-10-09T17:43:37Z</dcterms:modified>
</cp:coreProperties>
</file>